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7"/>
  </p:notesMasterIdLst>
  <p:handoutMasterIdLst>
    <p:handoutMasterId r:id="rId8"/>
  </p:handoutMasterIdLst>
  <p:sldIdLst>
    <p:sldId id="256" r:id="rId5"/>
    <p:sldId id="257" r:id="rId6"/>
  </p:sldIdLst>
  <p:sldSz cx="10058400" cy="7772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316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5" autoAdjust="0"/>
    <p:restoredTop sz="94660"/>
  </p:normalViewPr>
  <p:slideViewPr>
    <p:cSldViewPr snapToGrid="0">
      <p:cViewPr varScale="1">
        <p:scale>
          <a:sx n="100" d="100"/>
          <a:sy n="100" d="100"/>
        </p:scale>
        <p:origin x="1672" y="176"/>
      </p:cViewPr>
      <p:guideLst>
        <p:guide orient="horz" pos="2448"/>
        <p:guide pos="3168"/>
      </p:guideLst>
    </p:cSldViewPr>
  </p:slideViewPr>
  <p:notesTextViewPr>
    <p:cViewPr>
      <p:scale>
        <a:sx n="3" d="2"/>
        <a:sy n="3" d="2"/>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D6FE3C-34D8-4B4B-9273-D907B0A3B964}" type="datetimeFigureOut">
              <a:rPr lang="en-US"/>
              <a:t>7/21/20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169A89D-734B-4FAD-B6E7-2B864E72E489}" type="slidenum">
              <a:rPr/>
              <a:t>‹#›</a:t>
            </a:fld>
            <a:endParaRPr/>
          </a:p>
        </p:txBody>
      </p:sp>
    </p:spTree>
    <p:extLst>
      <p:ext uri="{BB962C8B-B14F-4D97-AF65-F5344CB8AC3E}">
        <p14:creationId xmlns:p14="http://schemas.microsoft.com/office/powerpoint/2010/main" val="29192036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0FF5F4-5691-49AF-9E16-FB22826F7264}" type="datetimeFigureOut">
              <a:rPr lang="en-US"/>
              <a:t>7/21/20</a:t>
            </a:fld>
            <a:endParaRPr/>
          </a:p>
        </p:txBody>
      </p:sp>
      <p:sp>
        <p:nvSpPr>
          <p:cNvPr id="4" name="Slide Image Placeholder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2A89D7-7603-4ECB-ADF6-F6CF2BE4F401}" type="slidenum">
              <a:rPr/>
              <a:t>‹#›</a:t>
            </a:fld>
            <a:endParaRPr/>
          </a:p>
        </p:txBody>
      </p:sp>
    </p:spTree>
    <p:extLst>
      <p:ext uri="{BB962C8B-B14F-4D97-AF65-F5344CB8AC3E}">
        <p14:creationId xmlns:p14="http://schemas.microsoft.com/office/powerpoint/2010/main" val="2925848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utside Page">
    <p:spTree>
      <p:nvGrpSpPr>
        <p:cNvPr id="1" name=""/>
        <p:cNvGrpSpPr/>
        <p:nvPr/>
      </p:nvGrpSpPr>
      <p:grpSpPr>
        <a:xfrm>
          <a:off x="0" y="0"/>
          <a:ext cx="0" cy="0"/>
          <a:chOff x="0" y="0"/>
          <a:chExt cx="0" cy="0"/>
        </a:xfrm>
      </p:grpSpPr>
      <p:cxnSp>
        <p:nvCxnSpPr>
          <p:cNvPr id="3" name="Straight Connector 2"/>
          <p:cNvCxnSpPr/>
          <p:nvPr userDrawn="1"/>
        </p:nvCxnSpPr>
        <p:spPr>
          <a:xfrm>
            <a:off x="329184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67512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35915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35915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457200" y="4736592"/>
            <a:ext cx="2359152" cy="20756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a:p>
        </p:txBody>
      </p:sp>
      <p:sp>
        <p:nvSpPr>
          <p:cNvPr id="12" name="Picture Placeholder 11"/>
          <p:cNvSpPr>
            <a:spLocks noGrp="1"/>
          </p:cNvSpPr>
          <p:nvPr>
            <p:ph type="pic" sz="quarter" idx="10"/>
          </p:nvPr>
        </p:nvSpPr>
        <p:spPr>
          <a:xfrm>
            <a:off x="457200" y="685800"/>
            <a:ext cx="2359152" cy="4005072"/>
          </a:xfrm>
        </p:spPr>
        <p:txBody>
          <a:bodyPr tIns="1097280">
            <a:normAutofit/>
          </a:bodyPr>
          <a:lstStyle>
            <a:lvl1pPr marL="0" indent="0" algn="ctr">
              <a:buNone/>
              <a:defRPr sz="2000"/>
            </a:lvl1pPr>
          </a:lstStyle>
          <a:p>
            <a:r>
              <a:rPr lang="en-US"/>
              <a:t>Drag picture to placeholder or click icon to add</a:t>
            </a:r>
            <a:endParaRPr/>
          </a:p>
        </p:txBody>
      </p:sp>
      <p:sp>
        <p:nvSpPr>
          <p:cNvPr id="13" name="Rectangle 12"/>
          <p:cNvSpPr/>
          <p:nvPr userDrawn="1"/>
        </p:nvSpPr>
        <p:spPr>
          <a:xfrm>
            <a:off x="375818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bwMode="auto">
          <a:xfrm>
            <a:off x="3758184"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Picture Placeholder 11"/>
          <p:cNvSpPr>
            <a:spLocks noGrp="1"/>
          </p:cNvSpPr>
          <p:nvPr>
            <p:ph type="pic" sz="quarter" idx="11"/>
          </p:nvPr>
        </p:nvSpPr>
        <p:spPr>
          <a:xfrm>
            <a:off x="3758184" y="685800"/>
            <a:ext cx="2450592" cy="4005072"/>
          </a:xfrm>
        </p:spPr>
        <p:txBody>
          <a:bodyPr tIns="1097280">
            <a:normAutofit/>
          </a:bodyPr>
          <a:lstStyle>
            <a:lvl1pPr marL="0" indent="0" algn="ctr">
              <a:buNone/>
              <a:defRPr sz="2000"/>
            </a:lvl1pPr>
          </a:lstStyle>
          <a:p>
            <a:r>
              <a:rPr lang="en-US"/>
              <a:t>Drag picture to placeholder or click icon to add</a:t>
            </a:r>
            <a:endParaRPr/>
          </a:p>
        </p:txBody>
      </p:sp>
      <p:sp>
        <p:nvSpPr>
          <p:cNvPr id="16" name="Rectangle 15"/>
          <p:cNvSpPr/>
          <p:nvPr userDrawn="1"/>
        </p:nvSpPr>
        <p:spPr>
          <a:xfrm>
            <a:off x="7141464"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141465"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8" name="Picture Placeholder 11"/>
          <p:cNvSpPr>
            <a:spLocks noGrp="1"/>
          </p:cNvSpPr>
          <p:nvPr>
            <p:ph type="pic" sz="quarter" idx="12"/>
          </p:nvPr>
        </p:nvSpPr>
        <p:spPr>
          <a:xfrm>
            <a:off x="7141465" y="2084832"/>
            <a:ext cx="2450592" cy="4727448"/>
          </a:xfrm>
        </p:spPr>
        <p:txBody>
          <a:bodyPr tIns="1097280">
            <a:normAutofit/>
          </a:bodyPr>
          <a:lstStyle>
            <a:lvl1pPr marL="0" indent="0" algn="ctr">
              <a:buNone/>
              <a:defRPr sz="2000"/>
            </a:lvl1pPr>
          </a:lstStyle>
          <a:p>
            <a:r>
              <a:rPr lang="en-US"/>
              <a:t>Drag picture to placeholder or click icon to add</a:t>
            </a:r>
            <a:endParaRPr/>
          </a:p>
        </p:txBody>
      </p:sp>
      <p:sp>
        <p:nvSpPr>
          <p:cNvPr id="20" name="Rectangle 19"/>
          <p:cNvSpPr/>
          <p:nvPr userDrawn="1"/>
        </p:nvSpPr>
        <p:spPr>
          <a:xfrm>
            <a:off x="7141464" y="1901952"/>
            <a:ext cx="2450592" cy="146304"/>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2" name="Text Placeholder 21"/>
          <p:cNvSpPr>
            <a:spLocks noGrp="1"/>
          </p:cNvSpPr>
          <p:nvPr>
            <p:ph type="body" sz="quarter" idx="13" hasCustomPrompt="1"/>
          </p:nvPr>
        </p:nvSpPr>
        <p:spPr>
          <a:xfrm>
            <a:off x="7142163" y="639763"/>
            <a:ext cx="2449512" cy="1262062"/>
          </a:xfrm>
        </p:spPr>
        <p:txBody>
          <a:bodyPr anchor="ctr">
            <a:noAutofit/>
          </a:bodyPr>
          <a:lstStyle>
            <a:lvl1pPr marL="0" indent="0" algn="ctr">
              <a:lnSpc>
                <a:spcPct val="85000"/>
              </a:lnSpc>
              <a:spcBef>
                <a:spcPts val="0"/>
              </a:spcBef>
              <a:buNone/>
              <a:defRPr sz="3600">
                <a:solidFill>
                  <a:schemeClr val="tx2"/>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a:t>
            </a:r>
            <a:br>
              <a:rPr/>
            </a:br>
            <a:r>
              <a:t>name</a:t>
            </a:r>
          </a:p>
        </p:txBody>
      </p:sp>
      <p:sp>
        <p:nvSpPr>
          <p:cNvPr id="23" name="Text Placeholder 21"/>
          <p:cNvSpPr>
            <a:spLocks noGrp="1"/>
          </p:cNvSpPr>
          <p:nvPr>
            <p:ph type="body" sz="quarter" idx="14" hasCustomPrompt="1"/>
          </p:nvPr>
        </p:nvSpPr>
        <p:spPr>
          <a:xfrm>
            <a:off x="3758184" y="5148648"/>
            <a:ext cx="2449512" cy="266486"/>
          </a:xfrm>
        </p:spPr>
        <p:txBody>
          <a:bodyPr anchor="t">
            <a:noAutofit/>
          </a:bodyPr>
          <a:lstStyle>
            <a:lvl1pPr marL="0" indent="0" algn="ctr">
              <a:lnSpc>
                <a:spcPct val="85000"/>
              </a:lnSpc>
              <a:spcBef>
                <a:spcPts val="0"/>
              </a:spcBef>
              <a:buNone/>
              <a:defRPr sz="16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name</a:t>
            </a:r>
          </a:p>
        </p:txBody>
      </p:sp>
      <p:sp>
        <p:nvSpPr>
          <p:cNvPr id="24" name="Text Placeholder 21"/>
          <p:cNvSpPr>
            <a:spLocks noGrp="1"/>
          </p:cNvSpPr>
          <p:nvPr>
            <p:ph type="body" sz="quarter" idx="15" hasCustomPrompt="1"/>
          </p:nvPr>
        </p:nvSpPr>
        <p:spPr>
          <a:xfrm>
            <a:off x="3758184" y="5465711"/>
            <a:ext cx="2449512" cy="427881"/>
          </a:xfrm>
        </p:spPr>
        <p:txBody>
          <a:bodyPr anchor="t">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business address</a:t>
            </a:r>
          </a:p>
        </p:txBody>
      </p:sp>
      <p:sp>
        <p:nvSpPr>
          <p:cNvPr id="25" name="Text Placeholder 21"/>
          <p:cNvSpPr>
            <a:spLocks noGrp="1"/>
          </p:cNvSpPr>
          <p:nvPr>
            <p:ph type="body" sz="quarter" idx="16" hasCustomPrompt="1"/>
          </p:nvPr>
        </p:nvSpPr>
        <p:spPr>
          <a:xfrm>
            <a:off x="3758184" y="5910688"/>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phone</a:t>
            </a:r>
          </a:p>
        </p:txBody>
      </p:sp>
      <p:sp>
        <p:nvSpPr>
          <p:cNvPr id="26" name="Text Placeholder 21"/>
          <p:cNvSpPr>
            <a:spLocks noGrp="1"/>
          </p:cNvSpPr>
          <p:nvPr>
            <p:ph type="body" sz="quarter" idx="17" hasCustomPrompt="1"/>
          </p:nvPr>
        </p:nvSpPr>
        <p:spPr>
          <a:xfrm>
            <a:off x="3758184" y="6155974"/>
            <a:ext cx="2449512" cy="185965"/>
          </a:xfrm>
        </p:spPr>
        <p:txBody>
          <a:bodyPr anchor="ctr">
            <a:noAutofit/>
          </a:bodyPr>
          <a:lstStyle>
            <a:lvl1pPr marL="0" indent="0" algn="ctr">
              <a:lnSpc>
                <a:spcPct val="100000"/>
              </a:lnSpc>
              <a:spcBef>
                <a:spcPts val="0"/>
              </a:spcBef>
              <a:buNone/>
              <a:defRPr sz="1100">
                <a:solidFill>
                  <a:schemeClr val="tx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email</a:t>
            </a:r>
          </a:p>
        </p:txBody>
      </p:sp>
      <p:sp>
        <p:nvSpPr>
          <p:cNvPr id="27" name="Text Placeholder 21"/>
          <p:cNvSpPr>
            <a:spLocks noGrp="1"/>
          </p:cNvSpPr>
          <p:nvPr>
            <p:ph type="body" sz="quarter" idx="18" hasCustomPrompt="1"/>
          </p:nvPr>
        </p:nvSpPr>
        <p:spPr>
          <a:xfrm>
            <a:off x="3758184" y="6854395"/>
            <a:ext cx="2449512" cy="448347"/>
          </a:xfrm>
        </p:spPr>
        <p:txBody>
          <a:bodyPr anchor="ctr">
            <a:noAutofit/>
          </a:bodyPr>
          <a:lstStyle>
            <a:lvl1pPr marL="0" indent="0" algn="ctr">
              <a:lnSpc>
                <a:spcPct val="10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website URL</a:t>
            </a:r>
          </a:p>
        </p:txBody>
      </p:sp>
      <p:sp>
        <p:nvSpPr>
          <p:cNvPr id="28" name="Text Placeholder 21"/>
          <p:cNvSpPr>
            <a:spLocks noGrp="1"/>
          </p:cNvSpPr>
          <p:nvPr>
            <p:ph type="body" sz="quarter" idx="19" hasCustomPrompt="1"/>
          </p:nvPr>
        </p:nvSpPr>
        <p:spPr>
          <a:xfrm>
            <a:off x="457200" y="4736592"/>
            <a:ext cx="2359152" cy="2075688"/>
          </a:xfrm>
        </p:spPr>
        <p:txBody>
          <a:bodyPr lIns="182880" rIns="182880" anchor="ctr">
            <a:noAutofit/>
          </a:bodyPr>
          <a:lstStyle>
            <a:lvl1pPr marL="0" indent="0" algn="l">
              <a:lnSpc>
                <a:spcPct val="130000"/>
              </a:lnSpc>
              <a:spcBef>
                <a:spcPts val="0"/>
              </a:spcBef>
              <a:buNone/>
              <a:defRPr sz="1100">
                <a:solidFill>
                  <a:schemeClr val="bg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Tree>
    <p:extLst>
      <p:ext uri="{BB962C8B-B14F-4D97-AF65-F5344CB8AC3E}">
        <p14:creationId xmlns:p14="http://schemas.microsoft.com/office/powerpoint/2010/main" val="58631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side Page">
    <p:spTree>
      <p:nvGrpSpPr>
        <p:cNvPr id="1" name=""/>
        <p:cNvGrpSpPr/>
        <p:nvPr/>
      </p:nvGrpSpPr>
      <p:grpSpPr>
        <a:xfrm>
          <a:off x="0" y="0"/>
          <a:ext cx="0" cy="0"/>
          <a:chOff x="0" y="0"/>
          <a:chExt cx="0" cy="0"/>
        </a:xfrm>
      </p:grpSpPr>
      <p:cxnSp>
        <p:nvCxnSpPr>
          <p:cNvPr id="8" name="Straight Connector 7"/>
          <p:cNvCxnSpPr/>
          <p:nvPr userDrawn="1"/>
        </p:nvCxnSpPr>
        <p:spPr>
          <a:xfrm>
            <a:off x="676656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32" name="Rectangle 31"/>
          <p:cNvSpPr/>
          <p:nvPr userDrawn="1"/>
        </p:nvSpPr>
        <p:spPr>
          <a:xfrm>
            <a:off x="3849624" y="685800"/>
            <a:ext cx="2450592" cy="395039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29" name="Straight Connector 2"/>
          <p:cNvCxnSpPr/>
          <p:nvPr userDrawn="1"/>
        </p:nvCxnSpPr>
        <p:spPr>
          <a:xfrm>
            <a:off x="3383280" y="0"/>
            <a:ext cx="0" cy="7772400"/>
          </a:xfrm>
          <a:prstGeom prst="line">
            <a:avLst/>
          </a:prstGeom>
          <a:ln>
            <a:solidFill>
              <a:srgbClr val="C8C8C8"/>
            </a:solidFill>
            <a:prstDash val="dash"/>
          </a:ln>
        </p:spPr>
        <p:style>
          <a:lnRef idx="1">
            <a:schemeClr val="accent1"/>
          </a:lnRef>
          <a:fillRef idx="0">
            <a:schemeClr val="accent1"/>
          </a:fillRef>
          <a:effectRef idx="0">
            <a:schemeClr val="accent1"/>
          </a:effectRef>
          <a:fontRef idx="minor">
            <a:schemeClr val="tx1"/>
          </a:fontRef>
        </p:style>
      </p:cxnSp>
      <p:sp>
        <p:nvSpPr>
          <p:cNvPr id="4" name="Rectangle 3"/>
          <p:cNvSpPr/>
          <p:nvPr userDrawn="1"/>
        </p:nvSpPr>
        <p:spPr>
          <a:xfrm>
            <a:off x="457200" y="457200"/>
            <a:ext cx="245059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userDrawn="1"/>
        </p:nvSpPr>
        <p:spPr>
          <a:xfrm>
            <a:off x="457200" y="6854395"/>
            <a:ext cx="245059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1"/>
          <p:cNvSpPr>
            <a:spLocks noGrp="1"/>
          </p:cNvSpPr>
          <p:nvPr>
            <p:ph type="pic" sz="quarter" idx="10"/>
          </p:nvPr>
        </p:nvSpPr>
        <p:spPr>
          <a:xfrm>
            <a:off x="457200" y="685800"/>
            <a:ext cx="2450592" cy="2276856"/>
          </a:xfrm>
        </p:spPr>
        <p:txBody>
          <a:bodyPr tIns="457200">
            <a:normAutofit/>
          </a:bodyPr>
          <a:lstStyle>
            <a:lvl1pPr marL="0" indent="0" algn="ctr">
              <a:buNone/>
              <a:defRPr sz="2000"/>
            </a:lvl1pPr>
          </a:lstStyle>
          <a:p>
            <a:r>
              <a:rPr lang="en-US"/>
              <a:t>Drag picture to placeholder or click icon to add</a:t>
            </a:r>
            <a:endParaRPr/>
          </a:p>
        </p:txBody>
      </p:sp>
      <p:sp>
        <p:nvSpPr>
          <p:cNvPr id="13" name="Rectangle 12"/>
          <p:cNvSpPr/>
          <p:nvPr userDrawn="1"/>
        </p:nvSpPr>
        <p:spPr>
          <a:xfrm>
            <a:off x="3849624" y="457200"/>
            <a:ext cx="2450592" cy="1828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4" name="Rectangle 13"/>
          <p:cNvSpPr/>
          <p:nvPr userDrawn="1"/>
        </p:nvSpPr>
        <p:spPr>
          <a:xfrm>
            <a:off x="3849624" y="6854395"/>
            <a:ext cx="2450592" cy="4572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7232904" y="457200"/>
            <a:ext cx="2359152" cy="1828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7" name="Rectangle 16"/>
          <p:cNvSpPr/>
          <p:nvPr userDrawn="1"/>
        </p:nvSpPr>
        <p:spPr>
          <a:xfrm>
            <a:off x="7232904" y="6854395"/>
            <a:ext cx="2359152"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1" name="Text Placeholder 21"/>
          <p:cNvSpPr>
            <a:spLocks noGrp="1"/>
          </p:cNvSpPr>
          <p:nvPr>
            <p:ph type="body" sz="quarter" idx="20" hasCustomPrompt="1"/>
          </p:nvPr>
        </p:nvSpPr>
        <p:spPr>
          <a:xfrm>
            <a:off x="457200" y="3004771"/>
            <a:ext cx="2450592" cy="662354"/>
          </a:xfrm>
        </p:spPr>
        <p:txBody>
          <a:bodyPr lIns="91440" rIns="91440" bIns="0" anchor="b">
            <a:noAutofit/>
          </a:bodyPr>
          <a:lstStyle>
            <a:lvl1pPr marL="0" indent="0" algn="l">
              <a:lnSpc>
                <a:spcPct val="114000"/>
              </a:lnSpc>
              <a:spcBef>
                <a:spcPts val="800"/>
              </a:spcBef>
              <a:buNone/>
              <a:defRPr sz="20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3" name="Text Placeholder 21"/>
          <p:cNvSpPr>
            <a:spLocks noGrp="1"/>
          </p:cNvSpPr>
          <p:nvPr>
            <p:ph type="body" sz="quarter" idx="21" hasCustomPrompt="1"/>
          </p:nvPr>
        </p:nvSpPr>
        <p:spPr>
          <a:xfrm>
            <a:off x="4114800" y="914400"/>
            <a:ext cx="1943100" cy="3352800"/>
          </a:xfrm>
        </p:spPr>
        <p:txBody>
          <a:bodyPr lIns="91440" tIns="91440" rIns="91440" bIns="91440" anchor="ctr">
            <a:noAutofit/>
          </a:bodyPr>
          <a:lstStyle>
            <a:lvl1pPr marL="0" indent="0" algn="l">
              <a:lnSpc>
                <a:spcPct val="130000"/>
              </a:lnSpc>
              <a:spcBef>
                <a:spcPts val="800"/>
              </a:spcBef>
              <a:buNone/>
              <a:defRPr sz="1600">
                <a:solidFill>
                  <a:schemeClr val="accent2">
                    <a:lumMod val="75000"/>
                  </a:schemeClr>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4" name="Picture Placeholder 11"/>
          <p:cNvSpPr>
            <a:spLocks noGrp="1"/>
          </p:cNvSpPr>
          <p:nvPr>
            <p:ph type="pic" sz="quarter" idx="22"/>
          </p:nvPr>
        </p:nvSpPr>
        <p:spPr>
          <a:xfrm>
            <a:off x="3849624" y="4690587"/>
            <a:ext cx="2450592" cy="2110626"/>
          </a:xfrm>
        </p:spPr>
        <p:txBody>
          <a:bodyPr tIns="457200">
            <a:normAutofit/>
          </a:bodyPr>
          <a:lstStyle>
            <a:lvl1pPr marL="0" indent="0" algn="ctr">
              <a:buNone/>
              <a:defRPr sz="2000"/>
            </a:lvl1pPr>
          </a:lstStyle>
          <a:p>
            <a:r>
              <a:rPr lang="en-US"/>
              <a:t>Drag picture to placeholder or click icon to add</a:t>
            </a:r>
            <a:endParaRPr/>
          </a:p>
        </p:txBody>
      </p:sp>
      <p:sp>
        <p:nvSpPr>
          <p:cNvPr id="36" name="Text Placeholder 21"/>
          <p:cNvSpPr>
            <a:spLocks noGrp="1"/>
          </p:cNvSpPr>
          <p:nvPr>
            <p:ph type="body" sz="quarter" idx="24" hasCustomPrompt="1"/>
          </p:nvPr>
        </p:nvSpPr>
        <p:spPr>
          <a:xfrm>
            <a:off x="7235571" y="4636192"/>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38" name="Text Placeholder 21"/>
          <p:cNvSpPr>
            <a:spLocks noGrp="1"/>
          </p:cNvSpPr>
          <p:nvPr>
            <p:ph type="body" sz="quarter" idx="26" hasCustomPrompt="1"/>
          </p:nvPr>
        </p:nvSpPr>
        <p:spPr>
          <a:xfrm>
            <a:off x="7235571" y="2854381"/>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0" name="Text Placeholder 21"/>
          <p:cNvSpPr>
            <a:spLocks noGrp="1"/>
          </p:cNvSpPr>
          <p:nvPr>
            <p:ph type="body" sz="quarter" idx="28" hasCustomPrompt="1"/>
          </p:nvPr>
        </p:nvSpPr>
        <p:spPr>
          <a:xfrm>
            <a:off x="7235571" y="933388"/>
            <a:ext cx="2359152" cy="237054"/>
          </a:xfrm>
        </p:spPr>
        <p:txBody>
          <a:bodyPr lIns="91440" rIns="91440" bIns="0" anchor="b">
            <a:noAutofit/>
          </a:bodyPr>
          <a:lstStyle>
            <a:lvl1pPr marL="0" indent="0" algn="l">
              <a:lnSpc>
                <a:spcPct val="114000"/>
              </a:lnSpc>
              <a:spcBef>
                <a:spcPts val="800"/>
              </a:spcBef>
              <a:buNone/>
              <a:defRPr sz="1200">
                <a:solidFill>
                  <a:schemeClr val="accent1"/>
                </a:solidFill>
              </a:defRPr>
            </a:lvl1pPr>
            <a:lvl2pPr marL="0" indent="0">
              <a:spcBef>
                <a:spcPts val="0"/>
              </a:spcBef>
              <a:buNone/>
              <a:defRPr sz="3600"/>
            </a:lvl2pPr>
            <a:lvl3pPr marL="0" indent="0">
              <a:spcBef>
                <a:spcPts val="0"/>
              </a:spcBef>
              <a:buNone/>
              <a:defRPr sz="3600"/>
            </a:lvl3pPr>
            <a:lvl4pPr marL="0" indent="0">
              <a:spcBef>
                <a:spcPts val="0"/>
              </a:spcBef>
              <a:buNone/>
              <a:defRPr sz="3600"/>
            </a:lvl4pPr>
            <a:lvl5pPr marL="0" indent="0">
              <a:spcBef>
                <a:spcPts val="0"/>
              </a:spcBef>
              <a:buNone/>
              <a:defRPr sz="3600"/>
            </a:lvl5pPr>
          </a:lstStyle>
          <a:p>
            <a:pPr lvl="0"/>
            <a:r>
              <a:t>Click to add text</a:t>
            </a:r>
          </a:p>
        </p:txBody>
      </p:sp>
      <p:sp>
        <p:nvSpPr>
          <p:cNvPr id="43" name="Text Placeholder 21"/>
          <p:cNvSpPr>
            <a:spLocks noGrp="1"/>
          </p:cNvSpPr>
          <p:nvPr>
            <p:ph type="body" sz="quarter" idx="31" hasCustomPrompt="1"/>
          </p:nvPr>
        </p:nvSpPr>
        <p:spPr>
          <a:xfrm>
            <a:off x="457200" y="3704131"/>
            <a:ext cx="2450592" cy="3074219"/>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rPr dirty="0"/>
              <a:t>Click to add text</a:t>
            </a:r>
          </a:p>
        </p:txBody>
      </p:sp>
      <p:sp>
        <p:nvSpPr>
          <p:cNvPr id="45" name="Text Placeholder 21"/>
          <p:cNvSpPr>
            <a:spLocks noGrp="1"/>
          </p:cNvSpPr>
          <p:nvPr>
            <p:ph type="body" sz="quarter" idx="33" hasCustomPrompt="1"/>
          </p:nvPr>
        </p:nvSpPr>
        <p:spPr>
          <a:xfrm>
            <a:off x="7235571" y="1170442"/>
            <a:ext cx="2359152" cy="1560646"/>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6" name="Text Placeholder 21"/>
          <p:cNvSpPr>
            <a:spLocks noGrp="1"/>
          </p:cNvSpPr>
          <p:nvPr>
            <p:ph type="body" sz="quarter" idx="34" hasCustomPrompt="1"/>
          </p:nvPr>
        </p:nvSpPr>
        <p:spPr>
          <a:xfrm>
            <a:off x="7235571" y="3091437"/>
            <a:ext cx="2359152" cy="1393177"/>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
        <p:nvSpPr>
          <p:cNvPr id="47" name="Text Placeholder 21"/>
          <p:cNvSpPr>
            <a:spLocks noGrp="1"/>
          </p:cNvSpPr>
          <p:nvPr>
            <p:ph type="body" sz="quarter" idx="35" hasCustomPrompt="1"/>
          </p:nvPr>
        </p:nvSpPr>
        <p:spPr>
          <a:xfrm>
            <a:off x="7235571" y="4873246"/>
            <a:ext cx="2359152" cy="1905104"/>
          </a:xfrm>
        </p:spPr>
        <p:txBody>
          <a:bodyPr lIns="91440" rIns="91440" anchor="t">
            <a:noAutofit/>
          </a:bodyPr>
          <a:lstStyle>
            <a:lvl1pPr marL="182880" indent="-182880" algn="l">
              <a:lnSpc>
                <a:spcPct val="100000"/>
              </a:lnSpc>
              <a:spcBef>
                <a:spcPts val="600"/>
              </a:spcBef>
              <a:spcAft>
                <a:spcPts val="0"/>
              </a:spcAft>
              <a:buFont typeface="Arial" panose="020B0604020202020204" pitchFamily="34" charset="0"/>
              <a:buChar char="•"/>
              <a:defRPr sz="900">
                <a:solidFill>
                  <a:schemeClr val="tx1"/>
                </a:solidFill>
              </a:defRPr>
            </a:lvl1pPr>
            <a:lvl2pPr marL="182880" indent="-182880">
              <a:lnSpc>
                <a:spcPct val="100000"/>
              </a:lnSpc>
              <a:spcBef>
                <a:spcPts val="600"/>
              </a:spcBef>
              <a:spcAft>
                <a:spcPts val="0"/>
              </a:spcAft>
              <a:buFont typeface="Arial" panose="020B0604020202020204" pitchFamily="34" charset="0"/>
              <a:buChar char="•"/>
              <a:defRPr sz="900"/>
            </a:lvl2pPr>
            <a:lvl3pPr marL="182880" indent="-182880">
              <a:lnSpc>
                <a:spcPct val="100000"/>
              </a:lnSpc>
              <a:spcBef>
                <a:spcPts val="600"/>
              </a:spcBef>
              <a:spcAft>
                <a:spcPts val="0"/>
              </a:spcAft>
              <a:buFont typeface="Arial" panose="020B0604020202020204" pitchFamily="34" charset="0"/>
              <a:buChar char="•"/>
              <a:defRPr sz="900"/>
            </a:lvl3pPr>
            <a:lvl4pPr marL="182880" indent="-182880">
              <a:lnSpc>
                <a:spcPct val="100000"/>
              </a:lnSpc>
              <a:spcBef>
                <a:spcPts val="600"/>
              </a:spcBef>
              <a:spcAft>
                <a:spcPts val="0"/>
              </a:spcAft>
              <a:buFont typeface="Arial" panose="020B0604020202020204" pitchFamily="34" charset="0"/>
              <a:buChar char="•"/>
              <a:defRPr sz="900"/>
            </a:lvl4pPr>
            <a:lvl5pPr marL="182880" indent="-182880">
              <a:lnSpc>
                <a:spcPct val="100000"/>
              </a:lnSpc>
              <a:spcBef>
                <a:spcPts val="600"/>
              </a:spcBef>
              <a:spcAft>
                <a:spcPts val="0"/>
              </a:spcAft>
              <a:buFont typeface="Arial" panose="020B0604020202020204" pitchFamily="34" charset="0"/>
              <a:buChar char="•"/>
              <a:defRPr sz="900"/>
            </a:lvl5pPr>
            <a:lvl6pPr marL="182880" indent="-182880">
              <a:lnSpc>
                <a:spcPct val="100000"/>
              </a:lnSpc>
              <a:spcBef>
                <a:spcPts val="600"/>
              </a:spcBef>
              <a:spcAft>
                <a:spcPts val="0"/>
              </a:spcAft>
              <a:defRPr sz="900"/>
            </a:lvl6pPr>
            <a:lvl7pPr marL="182880" indent="-182880">
              <a:lnSpc>
                <a:spcPct val="100000"/>
              </a:lnSpc>
              <a:spcBef>
                <a:spcPts val="600"/>
              </a:spcBef>
              <a:spcAft>
                <a:spcPts val="0"/>
              </a:spcAft>
              <a:defRPr sz="900"/>
            </a:lvl7pPr>
            <a:lvl8pPr marL="182880" indent="-182880">
              <a:lnSpc>
                <a:spcPct val="100000"/>
              </a:lnSpc>
              <a:spcBef>
                <a:spcPts val="600"/>
              </a:spcBef>
              <a:spcAft>
                <a:spcPts val="0"/>
              </a:spcAft>
              <a:defRPr sz="900"/>
            </a:lvl8pPr>
            <a:lvl9pPr marL="182880" indent="-182880">
              <a:lnSpc>
                <a:spcPct val="100000"/>
              </a:lnSpc>
              <a:spcBef>
                <a:spcPts val="600"/>
              </a:spcBef>
              <a:spcAft>
                <a:spcPts val="0"/>
              </a:spcAft>
              <a:defRPr sz="900"/>
            </a:lvl9pPr>
          </a:lstStyle>
          <a:p>
            <a:pPr lvl="0"/>
            <a:r>
              <a:t>Click to add text</a:t>
            </a:r>
          </a:p>
        </p:txBody>
      </p:sp>
    </p:spTree>
    <p:extLst>
      <p:ext uri="{BB962C8B-B14F-4D97-AF65-F5344CB8AC3E}">
        <p14:creationId xmlns:p14="http://schemas.microsoft.com/office/powerpoint/2010/main" val="11845087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1515" y="413810"/>
            <a:ext cx="8675370" cy="1502305"/>
          </a:xfrm>
          <a:prstGeom prst="rect">
            <a:avLst/>
          </a:prstGeom>
        </p:spPr>
        <p:txBody>
          <a:bodyPr vert="horz" lIns="91440" tIns="45720" rIns="91440" bIns="45720" rtlCol="0" anchor="ctr">
            <a:normAutofit/>
          </a:bodyPr>
          <a:lstStyle/>
          <a:p>
            <a:r>
              <a:rPr lang="en-US"/>
              <a:t>Click to edit Master title style</a:t>
            </a:r>
            <a:endParaRPr/>
          </a:p>
        </p:txBody>
      </p:sp>
      <p:sp>
        <p:nvSpPr>
          <p:cNvPr id="3" name="Text Placeholder 2"/>
          <p:cNvSpPr>
            <a:spLocks noGrp="1"/>
          </p:cNvSpPr>
          <p:nvPr>
            <p:ph type="body" idx="1"/>
          </p:nvPr>
        </p:nvSpPr>
        <p:spPr>
          <a:xfrm>
            <a:off x="691515" y="2069042"/>
            <a:ext cx="8675370" cy="49315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691515" y="7203865"/>
            <a:ext cx="2263140" cy="413808"/>
          </a:xfrm>
          <a:prstGeom prst="rect">
            <a:avLst/>
          </a:prstGeom>
        </p:spPr>
        <p:txBody>
          <a:bodyPr vert="horz" lIns="91440" tIns="45720" rIns="91440" bIns="45720" rtlCol="0" anchor="ctr"/>
          <a:lstStyle>
            <a:lvl1pPr algn="l">
              <a:defRPr sz="1320">
                <a:solidFill>
                  <a:schemeClr val="tx1">
                    <a:tint val="75000"/>
                  </a:schemeClr>
                </a:solidFill>
              </a:defRPr>
            </a:lvl1pPr>
          </a:lstStyle>
          <a:p>
            <a:fld id="{FC7BAE6A-DCF3-43E4-B2A0-33D0CF1225FC}" type="datetimeFigureOut">
              <a:rPr lang="en-US"/>
              <a:t>7/21/20</a:t>
            </a:fld>
            <a:endParaRPr/>
          </a:p>
        </p:txBody>
      </p:sp>
      <p:sp>
        <p:nvSpPr>
          <p:cNvPr id="5" name="Footer Placeholder 4"/>
          <p:cNvSpPr>
            <a:spLocks noGrp="1"/>
          </p:cNvSpPr>
          <p:nvPr>
            <p:ph type="ftr" sz="quarter" idx="3"/>
          </p:nvPr>
        </p:nvSpPr>
        <p:spPr>
          <a:xfrm>
            <a:off x="3331845" y="7203865"/>
            <a:ext cx="3394710" cy="413808"/>
          </a:xfrm>
          <a:prstGeom prst="rect">
            <a:avLst/>
          </a:prstGeom>
        </p:spPr>
        <p:txBody>
          <a:bodyPr vert="horz" lIns="91440" tIns="45720" rIns="91440" bIns="45720" rtlCol="0" anchor="ctr"/>
          <a:lstStyle>
            <a:lvl1pPr algn="ctr">
              <a:defRPr sz="1320">
                <a:solidFill>
                  <a:schemeClr val="tx1">
                    <a:tint val="75000"/>
                  </a:schemeClr>
                </a:solidFill>
              </a:defRPr>
            </a:lvl1pPr>
          </a:lstStyle>
          <a:p>
            <a:endParaRPr/>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9F6761A3-4CAC-4C5F-AC82-8DB08D526BC2}" type="slidenum">
              <a:rPr/>
              <a:t>‹#›</a:t>
            </a:fld>
            <a:endParaRPr/>
          </a:p>
        </p:txBody>
      </p:sp>
      <p:sp>
        <p:nvSpPr>
          <p:cNvPr id="7" name="Rectangle 6"/>
          <p:cNvSpPr/>
          <p:nvPr userDrawn="1"/>
        </p:nvSpPr>
        <p:spPr>
          <a:xfrm>
            <a:off x="10287000" y="0"/>
            <a:ext cx="1828800" cy="77678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spcBef>
                <a:spcPts val="1200"/>
              </a:spcBef>
            </a:pPr>
            <a:r>
              <a:rPr sz="1600" dirty="0">
                <a:solidFill>
                  <a:prstClr val="white">
                    <a:lumMod val="50000"/>
                  </a:prstClr>
                </a:solidFill>
                <a:latin typeface="Calibri Light" panose="020F0302020204030204" pitchFamily="34" charset="0"/>
                <a:cs typeface="Calibri" panose="020F0502020204030204" pitchFamily="34" charset="0"/>
              </a:rPr>
              <a:t>Printing:</a:t>
            </a:r>
          </a:p>
          <a:p>
            <a:pPr lvl="0">
              <a:spcBef>
                <a:spcPts val="300"/>
              </a:spcBef>
            </a:pPr>
            <a:r>
              <a:rPr sz="1000" baseline="0" dirty="0">
                <a:solidFill>
                  <a:prstClr val="white">
                    <a:lumMod val="50000"/>
                  </a:prstClr>
                </a:solidFill>
                <a:latin typeface="Calibri Light" panose="020F0302020204030204" pitchFamily="34" charset="0"/>
                <a:cs typeface="Calibri" panose="020F0502020204030204" pitchFamily="34" charset="0"/>
              </a:rPr>
              <a:t>Your printer might not print the same way our printers do, so make sure to try a couple of test prints. If things aren’t aligning quite right, experiment with the Scale to Fit Paper setting. It’s located in the Print dialog – just click Full Page Slides to get to it.</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And did you notice we made fold marks for you? They are really light, but if you don’t like them showing on your brochure, click View, Slide Master, and delete them before you print.</a:t>
            </a:r>
          </a:p>
          <a:p>
            <a:pPr lvl="0">
              <a:spcBef>
                <a:spcPts val="600"/>
              </a:spcBef>
            </a:pPr>
            <a:r>
              <a:rPr sz="1600" dirty="0">
                <a:solidFill>
                  <a:prstClr val="white">
                    <a:lumMod val="50000"/>
                  </a:prstClr>
                </a:solidFill>
                <a:latin typeface="Calibri Light" panose="020F0302020204030204" pitchFamily="34" charset="0"/>
                <a:cs typeface="Calibri" panose="020F0502020204030204" pitchFamily="34" charset="0"/>
              </a:rPr>
              <a:t>Customizing the Content:</a:t>
            </a:r>
          </a:p>
          <a:p>
            <a:pPr lvl="0">
              <a:spcBef>
                <a:spcPts val="300"/>
              </a:spcBef>
            </a:pPr>
            <a:r>
              <a:rPr sz="1000" dirty="0">
                <a:solidFill>
                  <a:prstClr val="white">
                    <a:lumMod val="50000"/>
                  </a:prstClr>
                </a:solidFill>
                <a:latin typeface="Calibri Light" panose="020F0302020204030204" pitchFamily="34" charset="0"/>
                <a:cs typeface="Calibri" panose="020F0502020204030204" pitchFamily="34" charset="0"/>
              </a:rPr>
              <a:t>The placeholders in this brochure are formatted for you. If you want to add or remove bullet points from text, just click the Bullets button on the Home tab.</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If you need more placeholders for titles, subtitles or body text, just make a copy of what you need and drag it into place. PowerPoint’s Smart Guides will help you align it with everything else.</a:t>
            </a:r>
          </a:p>
          <a:p>
            <a:pPr lvl="0">
              <a:spcBef>
                <a:spcPts val="600"/>
              </a:spcBef>
            </a:pPr>
            <a:r>
              <a:rPr sz="1000" dirty="0">
                <a:solidFill>
                  <a:prstClr val="white">
                    <a:lumMod val="50000"/>
                  </a:prstClr>
                </a:solidFill>
                <a:latin typeface="Calibri Light" panose="020F0302020204030204" pitchFamily="34" charset="0"/>
                <a:cs typeface="Calibri" panose="020F0502020204030204" pitchFamily="34" charset="0"/>
              </a:rPr>
              <a:t>Want to use your own pictures instead of ours? No problem! Just click a picture, press the Delete key, then click the icon to add your picture.</a:t>
            </a:r>
            <a:endParaRPr lang="en-US" sz="1000" dirty="0">
              <a:solidFill>
                <a:prstClr val="white">
                  <a:lumMod val="50000"/>
                </a:prstClr>
              </a:solidFill>
              <a:latin typeface="Calibri Light" panose="020F0302020204030204" pitchFamily="34" charset="0"/>
              <a:cs typeface="Calibri" panose="020F0502020204030204" pitchFamily="34" charset="0"/>
            </a:endParaRPr>
          </a:p>
          <a:p>
            <a:pPr lvl="0">
              <a:spcBef>
                <a:spcPts val="600"/>
              </a:spcBef>
            </a:pPr>
            <a:r>
              <a:rPr lang="en-US" sz="1000" dirty="0">
                <a:solidFill>
                  <a:prstClr val="white">
                    <a:lumMod val="50000"/>
                  </a:prstClr>
                </a:solidFill>
                <a:latin typeface="Calibri Light" panose="020F0302020204030204" pitchFamily="34" charset="0"/>
                <a:cs typeface="Calibri" panose="020F0502020204030204" pitchFamily="34" charset="0"/>
              </a:rPr>
              <a:t>If you replace a photo</a:t>
            </a:r>
            <a:r>
              <a:rPr lang="en-US" sz="1000" baseline="0" dirty="0">
                <a:solidFill>
                  <a:prstClr val="white">
                    <a:lumMod val="50000"/>
                  </a:prstClr>
                </a:solidFill>
                <a:latin typeface="Calibri Light" panose="020F0302020204030204" pitchFamily="34" charset="0"/>
                <a:cs typeface="Calibri" panose="020F0502020204030204" pitchFamily="34" charset="0"/>
              </a:rPr>
              <a:t> with your own and it’s not a flawless fit for the space, you can crop it to fit in almost no time. Just select the picture and then, on the Picture tools Format tab, in the Size group, click Crop.</a:t>
            </a:r>
            <a:endParaRPr sz="1000" dirty="0">
              <a:solidFill>
                <a:prstClr val="white">
                  <a:lumMod val="50000"/>
                </a:prstClr>
              </a:solidFill>
              <a:latin typeface="Calibri Light" panose="020F0302020204030204" pitchFamily="34" charset="0"/>
              <a:cs typeface="Calibri" panose="020F0502020204030204" pitchFamily="34" charset="0"/>
            </a:endParaRPr>
          </a:p>
        </p:txBody>
      </p:sp>
    </p:spTree>
    <p:extLst>
      <p:ext uri="{BB962C8B-B14F-4D97-AF65-F5344CB8AC3E}">
        <p14:creationId xmlns:p14="http://schemas.microsoft.com/office/powerpoint/2010/main" val="3687281395"/>
      </p:ext>
    </p:extLst>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1005840" rtl="0" eaLnBrk="1" latinLnBrk="0" hangingPunct="1">
        <a:lnSpc>
          <a:spcPct val="90000"/>
        </a:lnSpc>
        <a:spcBef>
          <a:spcPct val="0"/>
        </a:spcBef>
        <a:buNone/>
        <a:defRPr sz="3200" kern="1200">
          <a:solidFill>
            <a:schemeClr val="tx1"/>
          </a:solidFill>
          <a:latin typeface="+mj-lt"/>
          <a:ea typeface="+mj-ea"/>
          <a:cs typeface="+mj-cs"/>
        </a:defRPr>
      </a:lvl1pPr>
    </p:titleStyle>
    <p:bodyStyle>
      <a:lvl1pPr marL="251460" indent="-251460" algn="l" defTabSz="1005840" rtl="0" eaLnBrk="1" latinLnBrk="0" hangingPunct="1">
        <a:lnSpc>
          <a:spcPct val="90000"/>
        </a:lnSpc>
        <a:spcBef>
          <a:spcPts val="1100"/>
        </a:spcBef>
        <a:buFont typeface="Arial" panose="020B0604020202020204" pitchFamily="34" charset="0"/>
        <a:buChar char="•"/>
        <a:defRPr sz="2000" kern="1200">
          <a:solidFill>
            <a:schemeClr val="tx1"/>
          </a:solidFill>
          <a:latin typeface="+mn-lt"/>
          <a:ea typeface="+mn-ea"/>
          <a:cs typeface="+mn-cs"/>
        </a:defRPr>
      </a:lvl1pPr>
      <a:lvl2pPr marL="754380" indent="-251460" algn="l" defTabSz="1005840" rtl="0" eaLnBrk="1" latinLnBrk="0" hangingPunct="1">
        <a:lnSpc>
          <a:spcPct val="90000"/>
        </a:lnSpc>
        <a:spcBef>
          <a:spcPts val="550"/>
        </a:spcBef>
        <a:buFont typeface="Arial" panose="020B0604020202020204" pitchFamily="34" charset="0"/>
        <a:buChar char="•"/>
        <a:defRPr sz="1800" kern="1200">
          <a:solidFill>
            <a:schemeClr val="tx1"/>
          </a:solidFill>
          <a:latin typeface="+mn-lt"/>
          <a:ea typeface="+mn-ea"/>
          <a:cs typeface="+mn-cs"/>
        </a:defRPr>
      </a:lvl2pPr>
      <a:lvl3pPr marL="1257300" indent="-251460" algn="l" defTabSz="1005840" rtl="0" eaLnBrk="1" latinLnBrk="0" hangingPunct="1">
        <a:lnSpc>
          <a:spcPct val="90000"/>
        </a:lnSpc>
        <a:spcBef>
          <a:spcPts val="550"/>
        </a:spcBef>
        <a:buFont typeface="Arial" panose="020B0604020202020204" pitchFamily="34" charset="0"/>
        <a:buChar char="•"/>
        <a:defRPr sz="16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40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tiff"/><Relationship Id="rId1" Type="http://schemas.openxmlformats.org/officeDocument/2006/relationships/slideLayout" Target="../slideLayouts/slideLayout1.xml"/><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a:xfrm>
            <a:off x="6959600" y="685800"/>
            <a:ext cx="2768600" cy="1104900"/>
          </a:xfrm>
        </p:spPr>
        <p:txBody>
          <a:bodyPr/>
          <a:lstStyle/>
          <a:p>
            <a:r>
              <a:rPr lang="en-US" sz="2400" i="1" dirty="0">
                <a:solidFill>
                  <a:schemeClr val="accent1"/>
                </a:solidFill>
              </a:rPr>
              <a:t>Self Care Deficit Nursing Theory</a:t>
            </a:r>
          </a:p>
        </p:txBody>
      </p:sp>
      <p:sp>
        <p:nvSpPr>
          <p:cNvPr id="16" name="Text Placeholder 15"/>
          <p:cNvSpPr>
            <a:spLocks noGrp="1"/>
          </p:cNvSpPr>
          <p:nvPr>
            <p:ph type="body" sz="quarter" idx="14"/>
          </p:nvPr>
        </p:nvSpPr>
        <p:spPr>
          <a:xfrm>
            <a:off x="3742945" y="5260222"/>
            <a:ext cx="2449512" cy="266486"/>
          </a:xfrm>
        </p:spPr>
        <p:txBody>
          <a:bodyPr/>
          <a:lstStyle/>
          <a:p>
            <a:r>
              <a:rPr lang="en-US" sz="1400" i="1" dirty="0"/>
              <a:t>Nare </a:t>
            </a:r>
            <a:r>
              <a:rPr lang="en-US" sz="1400" i="1" dirty="0" err="1"/>
              <a:t>Terteryan</a:t>
            </a:r>
            <a:r>
              <a:rPr lang="en-US" sz="1400" i="1" dirty="0"/>
              <a:t>, RN,BSN</a:t>
            </a:r>
            <a:endParaRPr lang="en-US" sz="1400" b="1" dirty="0"/>
          </a:p>
        </p:txBody>
      </p:sp>
      <p:sp>
        <p:nvSpPr>
          <p:cNvPr id="17" name="Text Placeholder 16"/>
          <p:cNvSpPr>
            <a:spLocks noGrp="1"/>
          </p:cNvSpPr>
          <p:nvPr>
            <p:ph type="body" sz="quarter" idx="15"/>
          </p:nvPr>
        </p:nvSpPr>
        <p:spPr>
          <a:xfrm>
            <a:off x="3758184" y="5436590"/>
            <a:ext cx="2449512" cy="898261"/>
          </a:xfrm>
        </p:spPr>
        <p:txBody>
          <a:bodyPr/>
          <a:lstStyle/>
          <a:p>
            <a:r>
              <a:rPr lang="en-US" dirty="0"/>
              <a:t>NUR621 Advanced Nursing </a:t>
            </a:r>
            <a:r>
              <a:rPr lang="en-US" dirty="0" err="1"/>
              <a:t>Theroy</a:t>
            </a:r>
            <a:endParaRPr lang="en-US" dirty="0"/>
          </a:p>
          <a:p>
            <a:r>
              <a:rPr lang="en-US" dirty="0" err="1"/>
              <a:t>Mercyn</a:t>
            </a:r>
            <a:r>
              <a:rPr lang="en-US" dirty="0"/>
              <a:t> M. </a:t>
            </a:r>
            <a:r>
              <a:rPr lang="en-US" dirty="0" err="1"/>
              <a:t>Dymally</a:t>
            </a:r>
            <a:r>
              <a:rPr lang="en-US" dirty="0"/>
              <a:t> School of </a:t>
            </a:r>
            <a:r>
              <a:rPr lang="en-US" dirty="0" err="1"/>
              <a:t>Nursnig</a:t>
            </a:r>
            <a:endParaRPr lang="en-US" dirty="0"/>
          </a:p>
          <a:p>
            <a:r>
              <a:rPr lang="en-US" dirty="0"/>
              <a:t>Charles R. Drew University of Medicine and Science</a:t>
            </a:r>
          </a:p>
          <a:p>
            <a:endParaRPr lang="en-US" dirty="0"/>
          </a:p>
        </p:txBody>
      </p:sp>
      <p:sp>
        <p:nvSpPr>
          <p:cNvPr id="21" name="Text Placeholder 20"/>
          <p:cNvSpPr>
            <a:spLocks noGrp="1"/>
          </p:cNvSpPr>
          <p:nvPr>
            <p:ph type="body" sz="quarter" idx="19"/>
          </p:nvPr>
        </p:nvSpPr>
        <p:spPr>
          <a:xfrm>
            <a:off x="395305" y="4883972"/>
            <a:ext cx="2610975" cy="2049438"/>
          </a:xfrm>
        </p:spPr>
        <p:txBody>
          <a:bodyPr/>
          <a:lstStyle/>
          <a:p>
            <a:r>
              <a:rPr lang="en-US" sz="900" b="1" i="1" dirty="0">
                <a:solidFill>
                  <a:schemeClr val="tx1"/>
                </a:solidFill>
              </a:rPr>
              <a:t>TEAM WORK And COLLABORATION</a:t>
            </a:r>
            <a:endParaRPr lang="en-US" sz="900" i="1" dirty="0">
              <a:solidFill>
                <a:schemeClr val="tx1"/>
              </a:solidFill>
            </a:endParaRPr>
          </a:p>
          <a:p>
            <a:r>
              <a:rPr lang="en-US" sz="900" dirty="0">
                <a:solidFill>
                  <a:schemeClr val="tx1"/>
                </a:solidFill>
              </a:rPr>
              <a:t>Healthcare organizations are filled with skilled, multigenerational, and culturally diverse interdisciplinary team members. Although each specialty has a specific focus, we all share a unified goal: We want both the patient care experience and our work environment to be positive. To ensure that patients are satisfied during their healthcare encounter, we must embrace a teamwork approach to care delivery </a:t>
            </a:r>
          </a:p>
          <a:p>
            <a:endParaRPr lang="en-US" sz="900" dirty="0">
              <a:solidFill>
                <a:schemeClr val="tx1"/>
              </a:solidFill>
            </a:endParaRPr>
          </a:p>
        </p:txBody>
      </p:sp>
      <p:pic>
        <p:nvPicPr>
          <p:cNvPr id="6" name="Picture Placeholder 5"/>
          <p:cNvPicPr>
            <a:picLocks noGrp="1" noChangeAspect="1"/>
          </p:cNvPicPr>
          <p:nvPr>
            <p:ph type="pic" sz="quarter" idx="12"/>
          </p:nvPr>
        </p:nvPicPr>
        <p:blipFill>
          <a:blip r:embed="rId2"/>
          <a:srcRect l="17617" r="17617"/>
          <a:stretch>
            <a:fillRect/>
          </a:stretch>
        </p:blipFill>
        <p:spPr>
          <a:xfrm>
            <a:off x="7141465" y="2084832"/>
            <a:ext cx="2450592" cy="4727448"/>
          </a:xfrm>
          <a:prstGeom prst="rect">
            <a:avLst/>
          </a:prstGeom>
        </p:spPr>
      </p:pic>
      <p:pic>
        <p:nvPicPr>
          <p:cNvPr id="9" name="Picture 8"/>
          <p:cNvPicPr>
            <a:picLocks noChangeAspect="1"/>
          </p:cNvPicPr>
          <p:nvPr/>
        </p:nvPicPr>
        <p:blipFill>
          <a:blip r:embed="rId3"/>
          <a:stretch>
            <a:fillRect/>
          </a:stretch>
        </p:blipFill>
        <p:spPr>
          <a:xfrm>
            <a:off x="4717577" y="6433073"/>
            <a:ext cx="530726" cy="421321"/>
          </a:xfrm>
          <a:prstGeom prst="rect">
            <a:avLst/>
          </a:prstGeom>
        </p:spPr>
      </p:pic>
      <p:sp>
        <p:nvSpPr>
          <p:cNvPr id="11" name="TextBox 10"/>
          <p:cNvSpPr txBox="1"/>
          <p:nvPr/>
        </p:nvSpPr>
        <p:spPr>
          <a:xfrm>
            <a:off x="3742945" y="1093821"/>
            <a:ext cx="2449512" cy="4093428"/>
          </a:xfrm>
          <a:prstGeom prst="rect">
            <a:avLst/>
          </a:prstGeom>
          <a:noFill/>
        </p:spPr>
        <p:txBody>
          <a:bodyPr wrap="square" rtlCol="0">
            <a:spAutoFit/>
          </a:bodyPr>
          <a:lstStyle/>
          <a:p>
            <a:endParaRPr lang="en-US" sz="1200" i="1" dirty="0">
              <a:solidFill>
                <a:schemeClr val="accent1"/>
              </a:solidFill>
            </a:endParaRPr>
          </a:p>
          <a:p>
            <a:r>
              <a:rPr lang="en-US" sz="1200" i="1" dirty="0">
                <a:solidFill>
                  <a:schemeClr val="accent1"/>
                </a:solidFill>
              </a:rPr>
              <a:t>QUALITYIMPROVEMENT</a:t>
            </a:r>
          </a:p>
          <a:p>
            <a:r>
              <a:rPr lang="en-US" sz="1100" dirty="0"/>
              <a:t>Using data to monitor the outcomes of care processes and using improvement methods to design and test changes to continuously improve the quality and safety of health care systems </a:t>
            </a:r>
          </a:p>
          <a:p>
            <a:endParaRPr lang="en-US" sz="2400" i="1" dirty="0">
              <a:solidFill>
                <a:schemeClr val="accent1"/>
              </a:solidFill>
            </a:endParaRPr>
          </a:p>
          <a:p>
            <a:r>
              <a:rPr lang="en-US" sz="1200" i="1" dirty="0">
                <a:solidFill>
                  <a:schemeClr val="accent1"/>
                </a:solidFill>
              </a:rPr>
              <a:t>SAFETY</a:t>
            </a:r>
          </a:p>
          <a:p>
            <a:r>
              <a:rPr lang="en-US" sz="1100" dirty="0"/>
              <a:t>Minimizes risk of harm to patients and providers through both system effectiveness and individual performance </a:t>
            </a:r>
          </a:p>
          <a:p>
            <a:endParaRPr lang="en-US" sz="1200" i="1" dirty="0">
              <a:solidFill>
                <a:schemeClr val="accent1"/>
              </a:solidFill>
            </a:endParaRPr>
          </a:p>
          <a:p>
            <a:r>
              <a:rPr lang="en-US" sz="1200" i="1" dirty="0">
                <a:solidFill>
                  <a:schemeClr val="accent1"/>
                </a:solidFill>
              </a:rPr>
              <a:t>INFORMATICS</a:t>
            </a:r>
          </a:p>
          <a:p>
            <a:r>
              <a:rPr lang="en-US" sz="1100" dirty="0"/>
              <a:t>The use information and technology to communicate, manage knowledge, mitigate error, and support decision making that self-care patients may use in order to reduce the number of medication errors. </a:t>
            </a:r>
          </a:p>
        </p:txBody>
      </p:sp>
      <p:sp>
        <p:nvSpPr>
          <p:cNvPr id="12" name="TextBox 11"/>
          <p:cNvSpPr txBox="1"/>
          <p:nvPr/>
        </p:nvSpPr>
        <p:spPr>
          <a:xfrm>
            <a:off x="7620000" y="6933410"/>
            <a:ext cx="1765300" cy="369332"/>
          </a:xfrm>
          <a:prstGeom prst="rect">
            <a:avLst/>
          </a:prstGeom>
          <a:noFill/>
        </p:spPr>
        <p:txBody>
          <a:bodyPr wrap="square" rtlCol="0">
            <a:spAutoFit/>
          </a:bodyPr>
          <a:lstStyle/>
          <a:p>
            <a:r>
              <a:rPr lang="en-US" dirty="0" err="1"/>
              <a:t>Dorethea</a:t>
            </a:r>
            <a:r>
              <a:rPr lang="en-US" dirty="0"/>
              <a:t> Orem</a:t>
            </a:r>
          </a:p>
        </p:txBody>
      </p:sp>
      <p:pic>
        <p:nvPicPr>
          <p:cNvPr id="25" name="Picture 24"/>
          <p:cNvPicPr>
            <a:picLocks noChangeAspect="1"/>
          </p:cNvPicPr>
          <p:nvPr/>
        </p:nvPicPr>
        <p:blipFill>
          <a:blip r:embed="rId4"/>
          <a:stretch>
            <a:fillRect/>
          </a:stretch>
        </p:blipFill>
        <p:spPr>
          <a:xfrm>
            <a:off x="2044761" y="685800"/>
            <a:ext cx="771591" cy="827901"/>
          </a:xfrm>
          <a:prstGeom prst="rect">
            <a:avLst/>
          </a:prstGeom>
        </p:spPr>
      </p:pic>
      <p:sp>
        <p:nvSpPr>
          <p:cNvPr id="27" name="TextBox 26"/>
          <p:cNvSpPr txBox="1"/>
          <p:nvPr/>
        </p:nvSpPr>
        <p:spPr>
          <a:xfrm>
            <a:off x="395305" y="590371"/>
            <a:ext cx="1745467" cy="830997"/>
          </a:xfrm>
          <a:prstGeom prst="rect">
            <a:avLst/>
          </a:prstGeom>
          <a:noFill/>
        </p:spPr>
        <p:txBody>
          <a:bodyPr wrap="square" rtlCol="0">
            <a:spAutoFit/>
          </a:bodyPr>
          <a:lstStyle/>
          <a:p>
            <a:r>
              <a:rPr lang="en-US" sz="1600" dirty="0"/>
              <a:t>Quality and Safety Education for Nurses</a:t>
            </a:r>
          </a:p>
        </p:txBody>
      </p:sp>
      <p:sp>
        <p:nvSpPr>
          <p:cNvPr id="29" name="TextBox 28"/>
          <p:cNvSpPr txBox="1"/>
          <p:nvPr/>
        </p:nvSpPr>
        <p:spPr>
          <a:xfrm>
            <a:off x="508745" y="1602283"/>
            <a:ext cx="2256954" cy="1615827"/>
          </a:xfrm>
          <a:prstGeom prst="rect">
            <a:avLst/>
          </a:prstGeom>
          <a:noFill/>
        </p:spPr>
        <p:txBody>
          <a:bodyPr wrap="square" rtlCol="0">
            <a:spAutoFit/>
          </a:bodyPr>
          <a:lstStyle/>
          <a:p>
            <a:r>
              <a:rPr lang="en-US" sz="900" dirty="0"/>
              <a:t> </a:t>
            </a:r>
            <a:r>
              <a:rPr lang="en-US" sz="900" b="1" i="1" dirty="0">
                <a:solidFill>
                  <a:schemeClr val="accent1"/>
                </a:solidFill>
              </a:rPr>
              <a:t>PATIENT CENTERED CARE</a:t>
            </a:r>
            <a:endParaRPr lang="en-US" sz="900" i="1" dirty="0">
              <a:solidFill>
                <a:schemeClr val="accent1"/>
              </a:solidFill>
            </a:endParaRPr>
          </a:p>
          <a:p>
            <a:r>
              <a:rPr lang="en-US" sz="900" dirty="0"/>
              <a:t>In patient-centered care, an individual’s specific health needs and desired health outcomes are the driving force behind all health care decisions and quality measurements. Patients are partners with their health care providers, and providers treat patients not only from a clinical perspective, but also from an emotional, mental, spiritual, social, and financial perspective.</a:t>
            </a:r>
          </a:p>
        </p:txBody>
      </p:sp>
      <p:sp>
        <p:nvSpPr>
          <p:cNvPr id="30" name="TextBox 29"/>
          <p:cNvSpPr txBox="1"/>
          <p:nvPr/>
        </p:nvSpPr>
        <p:spPr>
          <a:xfrm>
            <a:off x="692524" y="2894314"/>
            <a:ext cx="2256954" cy="369332"/>
          </a:xfrm>
          <a:prstGeom prst="rect">
            <a:avLst/>
          </a:prstGeom>
          <a:noFill/>
        </p:spPr>
        <p:txBody>
          <a:bodyPr wrap="square" rtlCol="0">
            <a:spAutoFit/>
          </a:bodyPr>
          <a:lstStyle/>
          <a:p>
            <a:r>
              <a:rPr lang="en-US" dirty="0"/>
              <a:t> </a:t>
            </a:r>
            <a:endParaRPr lang="en-US" sz="900" dirty="0"/>
          </a:p>
        </p:txBody>
      </p:sp>
      <p:sp>
        <p:nvSpPr>
          <p:cNvPr id="32" name="TextBox 31"/>
          <p:cNvSpPr txBox="1"/>
          <p:nvPr/>
        </p:nvSpPr>
        <p:spPr>
          <a:xfrm>
            <a:off x="554649" y="3448312"/>
            <a:ext cx="2256954" cy="1061829"/>
          </a:xfrm>
          <a:prstGeom prst="rect">
            <a:avLst/>
          </a:prstGeom>
          <a:noFill/>
        </p:spPr>
        <p:txBody>
          <a:bodyPr wrap="square" rtlCol="0">
            <a:spAutoFit/>
          </a:bodyPr>
          <a:lstStyle/>
          <a:p>
            <a:r>
              <a:rPr lang="en-US" sz="900" i="1" dirty="0"/>
              <a:t> </a:t>
            </a:r>
            <a:r>
              <a:rPr lang="en-US" sz="900" b="1" i="1" dirty="0">
                <a:solidFill>
                  <a:schemeClr val="accent1"/>
                </a:solidFill>
              </a:rPr>
              <a:t>EVIDENCE-BASED PRACTICE(EBP)</a:t>
            </a:r>
            <a:endParaRPr lang="en-US" sz="900" i="1" dirty="0">
              <a:solidFill>
                <a:schemeClr val="accent1"/>
              </a:solidFill>
            </a:endParaRPr>
          </a:p>
          <a:p>
            <a:r>
              <a:rPr lang="en-US" sz="900" dirty="0"/>
              <a:t>EBP is a conscientious, problem-solving approach to clinical practice that incorporates the best evidence from well-designed studies, patient values and preferences, and a clinician's expertise in making decisions about a patient's care</a:t>
            </a:r>
          </a:p>
        </p:txBody>
      </p:sp>
    </p:spTree>
    <p:extLst>
      <p:ext uri="{BB962C8B-B14F-4D97-AF65-F5344CB8AC3E}">
        <p14:creationId xmlns:p14="http://schemas.microsoft.com/office/powerpoint/2010/main" val="1742696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p:cNvSpPr>
            <a:spLocks noGrp="1"/>
          </p:cNvSpPr>
          <p:nvPr>
            <p:ph type="body" sz="quarter" idx="21"/>
          </p:nvPr>
        </p:nvSpPr>
        <p:spPr/>
        <p:txBody>
          <a:bodyPr/>
          <a:lstStyle/>
          <a:p>
            <a:r>
              <a:rPr lang="en-US" sz="2000" dirty="0"/>
              <a:t>Self –Care Deficit  Nursing Theory</a:t>
            </a:r>
          </a:p>
        </p:txBody>
      </p:sp>
      <p:sp>
        <p:nvSpPr>
          <p:cNvPr id="42" name="Text Placeholder 41"/>
          <p:cNvSpPr>
            <a:spLocks noGrp="1"/>
          </p:cNvSpPr>
          <p:nvPr>
            <p:ph type="body" sz="quarter" idx="31"/>
          </p:nvPr>
        </p:nvSpPr>
        <p:spPr>
          <a:xfrm>
            <a:off x="451821" y="3336136"/>
            <a:ext cx="2450592" cy="3074219"/>
          </a:xfrm>
        </p:spPr>
        <p:txBody>
          <a:bodyPr/>
          <a:lstStyle/>
          <a:p>
            <a:pPr marL="0" lvl="0" indent="0">
              <a:lnSpc>
                <a:spcPct val="114000"/>
              </a:lnSpc>
              <a:spcBef>
                <a:spcPts val="0"/>
              </a:spcBef>
              <a:spcAft>
                <a:spcPts val="800"/>
              </a:spcAft>
              <a:buNone/>
            </a:pPr>
            <a:r>
              <a:rPr lang="en-US" sz="1100" dirty="0"/>
              <a:t>The Self-Care Deficit Nursing Theory interrelates concepts in such a way as to create a different way of looking at a particular phenomenon. </a:t>
            </a:r>
          </a:p>
          <a:p>
            <a:pPr marL="0" lvl="0" indent="0">
              <a:lnSpc>
                <a:spcPct val="114000"/>
              </a:lnSpc>
              <a:spcBef>
                <a:spcPts val="0"/>
              </a:spcBef>
              <a:spcAft>
                <a:spcPts val="800"/>
              </a:spcAft>
              <a:buNone/>
            </a:pPr>
            <a:endParaRPr lang="en-US" sz="1100" dirty="0"/>
          </a:p>
          <a:p>
            <a:pPr marL="0" lvl="0" indent="0">
              <a:lnSpc>
                <a:spcPct val="114000"/>
              </a:lnSpc>
              <a:spcBef>
                <a:spcPts val="0"/>
              </a:spcBef>
              <a:spcAft>
                <a:spcPts val="800"/>
              </a:spcAft>
              <a:buNone/>
            </a:pPr>
            <a:r>
              <a:rPr lang="en-US" sz="1100" dirty="0"/>
              <a:t>The theory is relatively simple, but generalizable to apply to a wide variety of patients. It can be used by nurses to guide and improve practice, but it must be consistent with other validated theories, laws and principles. </a:t>
            </a:r>
          </a:p>
        </p:txBody>
      </p:sp>
      <p:sp>
        <p:nvSpPr>
          <p:cNvPr id="92" name="Text Placeholder 91"/>
          <p:cNvSpPr>
            <a:spLocks noGrp="1"/>
          </p:cNvSpPr>
          <p:nvPr>
            <p:ph type="body" sz="quarter" idx="33"/>
          </p:nvPr>
        </p:nvSpPr>
        <p:spPr>
          <a:xfrm>
            <a:off x="7231246" y="770675"/>
            <a:ext cx="2359152" cy="1560646"/>
          </a:xfrm>
        </p:spPr>
        <p:txBody>
          <a:bodyPr/>
          <a:lstStyle/>
          <a:p>
            <a:pPr marL="0" indent="0">
              <a:buNone/>
            </a:pPr>
            <a:r>
              <a:rPr lang="en-US" sz="1400" dirty="0"/>
              <a:t>Orem’s theory provide a comprehensive base to nursing practice. It is functional in the different fields of nursing. May it be in clinical setting, education, research or administration.</a:t>
            </a:r>
          </a:p>
        </p:txBody>
      </p:sp>
      <p:pic>
        <p:nvPicPr>
          <p:cNvPr id="7" name="Picture 6"/>
          <p:cNvPicPr>
            <a:picLocks noChangeAspect="1"/>
          </p:cNvPicPr>
          <p:nvPr/>
        </p:nvPicPr>
        <p:blipFill>
          <a:blip r:embed="rId2"/>
          <a:stretch>
            <a:fillRect/>
          </a:stretch>
        </p:blipFill>
        <p:spPr>
          <a:xfrm>
            <a:off x="7187925" y="2567657"/>
            <a:ext cx="2402473" cy="2161961"/>
          </a:xfrm>
          <a:prstGeom prst="rect">
            <a:avLst/>
          </a:prstGeom>
        </p:spPr>
      </p:pic>
      <p:sp>
        <p:nvSpPr>
          <p:cNvPr id="94" name="Text Placeholder 93"/>
          <p:cNvSpPr>
            <a:spLocks noGrp="1"/>
          </p:cNvSpPr>
          <p:nvPr>
            <p:ph type="body" sz="quarter" idx="35"/>
          </p:nvPr>
        </p:nvSpPr>
        <p:spPr>
          <a:xfrm>
            <a:off x="7187925" y="4869673"/>
            <a:ext cx="2359152" cy="1905104"/>
          </a:xfrm>
        </p:spPr>
        <p:txBody>
          <a:bodyPr/>
          <a:lstStyle/>
          <a:p>
            <a:pPr marL="0" indent="0">
              <a:buNone/>
            </a:pPr>
            <a:r>
              <a:rPr lang="en-US" sz="1400" dirty="0"/>
              <a:t>This theory is as applicable for nursing by the beginning practitioner as much as advanced clinician. Another Major strength of Orem’s theory is it’s advocacy for the use of the Nursing process.</a:t>
            </a:r>
          </a:p>
        </p:txBody>
      </p:sp>
      <p:sp>
        <p:nvSpPr>
          <p:cNvPr id="5" name="Rectangle 4"/>
          <p:cNvSpPr/>
          <p:nvPr/>
        </p:nvSpPr>
        <p:spPr>
          <a:xfrm>
            <a:off x="3905027" y="4729618"/>
            <a:ext cx="2549562" cy="2185214"/>
          </a:xfrm>
          <a:prstGeom prst="rect">
            <a:avLst/>
          </a:prstGeom>
        </p:spPr>
        <p:txBody>
          <a:bodyPr wrap="square">
            <a:spAutoFit/>
          </a:bodyPr>
          <a:lstStyle/>
          <a:p>
            <a:r>
              <a:rPr lang="en-US" sz="1700" i="1" dirty="0">
                <a:latin typeface="Calibri" charset="0"/>
                <a:ea typeface="Calibri" charset="0"/>
                <a:cs typeface="Times New Roman" charset="0"/>
              </a:rPr>
              <a:t>“The act of assisting others in the provision and management of self-care to maintain or improve human functioning at home level of effectiveness.”</a:t>
            </a:r>
          </a:p>
          <a:p>
            <a:r>
              <a:rPr lang="en-US" sz="1700" i="1" dirty="0" err="1">
                <a:latin typeface="Calibri" charset="0"/>
                <a:ea typeface="Calibri" charset="0"/>
                <a:cs typeface="Times New Roman" charset="0"/>
              </a:rPr>
              <a:t>Dorethea</a:t>
            </a:r>
            <a:r>
              <a:rPr lang="en-US" sz="1700" i="1" dirty="0">
                <a:latin typeface="Calibri" charset="0"/>
                <a:ea typeface="Calibri" charset="0"/>
                <a:cs typeface="Times New Roman" charset="0"/>
              </a:rPr>
              <a:t> Orem</a:t>
            </a:r>
            <a:endParaRPr lang="en-US" sz="1700" i="1" dirty="0">
              <a:effectLst/>
              <a:latin typeface="Calibri" charset="0"/>
              <a:ea typeface="Calibri" charset="0"/>
              <a:cs typeface="Times New Roman" charset="0"/>
            </a:endParaRPr>
          </a:p>
        </p:txBody>
      </p:sp>
      <p:pic>
        <p:nvPicPr>
          <p:cNvPr id="9" name="Picture Placeholder 8"/>
          <p:cNvPicPr>
            <a:picLocks noGrp="1" noChangeAspect="1"/>
          </p:cNvPicPr>
          <p:nvPr>
            <p:ph type="pic" sz="quarter" idx="10"/>
          </p:nvPr>
        </p:nvPicPr>
        <p:blipFill>
          <a:blip r:embed="rId3"/>
          <a:srcRect t="3562" b="3562"/>
          <a:stretch>
            <a:fillRect/>
          </a:stretch>
        </p:blipFill>
        <p:spPr>
          <a:prstGeom prst="rect">
            <a:avLst/>
          </a:prstGeom>
        </p:spPr>
      </p:pic>
    </p:spTree>
    <p:extLst>
      <p:ext uri="{BB962C8B-B14F-4D97-AF65-F5344CB8AC3E}">
        <p14:creationId xmlns:p14="http://schemas.microsoft.com/office/powerpoint/2010/main" val="2005184843"/>
      </p:ext>
    </p:extLst>
  </p:cSld>
  <p:clrMapOvr>
    <a:masterClrMapping/>
  </p:clrMapOvr>
</p:sld>
</file>

<file path=ppt/theme/theme1.xml><?xml version="1.0" encoding="utf-8"?>
<a:theme xmlns:a="http://schemas.openxmlformats.org/drawingml/2006/main" name="Travel Brochure 11 x 8.5">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otvlsblugrntri.potx" id="{B3B90A87-C2CE-4317-B58C-A5B8EAF0783C}" vid="{58BAA871-7C67-4EAA-9A80-E1EE626FF2D1}"/>
    </a:ext>
  </a:extLst>
</a:theme>
</file>

<file path=ppt/theme/theme2.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Travel Brochure 2">
      <a:dk1>
        <a:srgbClr val="595959"/>
      </a:dk1>
      <a:lt1>
        <a:sysClr val="window" lastClr="FFFFFF"/>
      </a:lt1>
      <a:dk2>
        <a:srgbClr val="000000"/>
      </a:dk2>
      <a:lt2>
        <a:srgbClr val="DDDCD9"/>
      </a:lt2>
      <a:accent1>
        <a:srgbClr val="6886BC"/>
      </a:accent1>
      <a:accent2>
        <a:srgbClr val="94AA82"/>
      </a:accent2>
      <a:accent3>
        <a:srgbClr val="8E7154"/>
      </a:accent3>
      <a:accent4>
        <a:srgbClr val="A6623D"/>
      </a:accent4>
      <a:accent5>
        <a:srgbClr val="75A1BC"/>
      </a:accent5>
      <a:accent6>
        <a:srgbClr val="2F4D93"/>
      </a:accent6>
      <a:hlink>
        <a:srgbClr val="897959"/>
      </a:hlink>
      <a:folHlink>
        <a:srgbClr val="A6A6A6"/>
      </a:folHlink>
    </a:clrScheme>
    <a:fontScheme name="Constanti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1640321</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2012-09-28T22:24:00+00:00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ApprovalLog xmlns="4873beb7-5857-4685-be1f-d57550cc96cc" xsi:nil="tru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TP103488177</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861162</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LocMarketGroupTiers2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MIDDLEEAST\v-keerth</DisplayName>
        <AccountId>2799</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F29565D-7576-4959-938A-8657EF9C0B68}">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E8A3EB0E-C7E2-44E2-9B5A-9DE34434D9B6}">
  <ds:schemaRefs>
    <ds:schemaRef ds:uri="http://schemas.microsoft.com/sharepoint/v3/contenttype/forms"/>
  </ds:schemaRefs>
</ds:datastoreItem>
</file>

<file path=customXml/itemProps3.xml><?xml version="1.0" encoding="utf-8"?>
<ds:datastoreItem xmlns:ds="http://schemas.openxmlformats.org/officeDocument/2006/customXml" ds:itemID="{D75A730E-BF7E-4CFE-BE08-FC328D01E5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Tri-fold travel brochure (blue, green design)</Template>
  <TotalTime>0</TotalTime>
  <Words>464</Words>
  <Application>Microsoft Macintosh PowerPoint</Application>
  <PresentationFormat>Custom</PresentationFormat>
  <Paragraphs>31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Constantia</vt:lpstr>
      <vt:lpstr>Travel Brochure 11 x 8.5</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
  <cp:revision>1</cp:revision>
  <cp:lastPrinted>2019-12-09T06:17:24Z</cp:lastPrinted>
  <dcterms:created xsi:type="dcterms:W3CDTF">2019-12-09T05:19:25Z</dcterms:created>
  <dcterms:modified xsi:type="dcterms:W3CDTF">2020-07-22T02:18:03Z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